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6" r:id="rId5"/>
    <p:sldId id="257" r:id="rId6"/>
    <p:sldId id="265" r:id="rId7"/>
    <p:sldId id="271" r:id="rId8"/>
    <p:sldId id="263" r:id="rId9"/>
    <p:sldId id="258" r:id="rId10"/>
    <p:sldId id="259" r:id="rId11"/>
    <p:sldId id="270" r:id="rId12"/>
    <p:sldId id="269" r:id="rId13"/>
    <p:sldId id="261" r:id="rId14"/>
    <p:sldId id="272" r:id="rId15"/>
    <p:sldId id="273" r:id="rId16"/>
    <p:sldId id="274" r:id="rId17"/>
    <p:sldId id="275" r:id="rId18"/>
    <p:sldId id="276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72557-576E-4D70-8313-B726EDF7E9E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48E64-844C-4A92-BEA7-169E9FE05D14}">
      <dgm:prSet phldrT="[Text]"/>
      <dgm:spPr/>
      <dgm:t>
        <a:bodyPr/>
        <a:lstStyle/>
        <a:p>
          <a:r>
            <a:rPr lang="en-GB" dirty="0" smtClean="0"/>
            <a:t>Ask Questions</a:t>
          </a:r>
          <a:endParaRPr lang="en-US" dirty="0"/>
        </a:p>
      </dgm:t>
    </dgm:pt>
    <dgm:pt modelId="{185DB95A-4A69-48AB-9A85-97C6F7758F13}" type="parTrans" cxnId="{4EC19B18-852B-43EA-A493-0BFD1B6F6673}">
      <dgm:prSet/>
      <dgm:spPr/>
      <dgm:t>
        <a:bodyPr/>
        <a:lstStyle/>
        <a:p>
          <a:endParaRPr lang="en-US"/>
        </a:p>
      </dgm:t>
    </dgm:pt>
    <dgm:pt modelId="{A54B6172-CA39-4BEE-8E33-A4ED14BEB3E9}" type="sibTrans" cxnId="{4EC19B18-852B-43EA-A493-0BFD1B6F6673}">
      <dgm:prSet/>
      <dgm:spPr/>
      <dgm:t>
        <a:bodyPr/>
        <a:lstStyle/>
        <a:p>
          <a:endParaRPr lang="en-US"/>
        </a:p>
      </dgm:t>
    </dgm:pt>
    <dgm:pt modelId="{B086CF8A-DEA5-463B-BB58-A12336B4A2FC}">
      <dgm:prSet phldrT="[Text]"/>
      <dgm:spPr/>
      <dgm:t>
        <a:bodyPr/>
        <a:lstStyle/>
        <a:p>
          <a:r>
            <a:rPr lang="en-GB" dirty="0" smtClean="0"/>
            <a:t>Stimuli</a:t>
          </a:r>
          <a:endParaRPr lang="en-US" dirty="0"/>
        </a:p>
      </dgm:t>
    </dgm:pt>
    <dgm:pt modelId="{8BFAFFCA-A147-475A-B2D7-2425E102D8C7}" type="parTrans" cxnId="{F6D9E5C8-1756-4779-802A-B76BF27657D4}">
      <dgm:prSet/>
      <dgm:spPr/>
      <dgm:t>
        <a:bodyPr/>
        <a:lstStyle/>
        <a:p>
          <a:endParaRPr lang="en-US"/>
        </a:p>
      </dgm:t>
    </dgm:pt>
    <dgm:pt modelId="{5438975F-E09C-4F0E-8C8E-BEC29011960C}" type="sibTrans" cxnId="{F6D9E5C8-1756-4779-802A-B76BF27657D4}">
      <dgm:prSet/>
      <dgm:spPr/>
      <dgm:t>
        <a:bodyPr/>
        <a:lstStyle/>
        <a:p>
          <a:endParaRPr lang="en-US"/>
        </a:p>
      </dgm:t>
    </dgm:pt>
    <dgm:pt modelId="{44863250-BD60-4F7F-BBF6-CBB50F4A040A}">
      <dgm:prSet phldrT="[Text]"/>
      <dgm:spPr/>
      <dgm:t>
        <a:bodyPr/>
        <a:lstStyle/>
        <a:p>
          <a:r>
            <a:rPr lang="en-GB" dirty="0" smtClean="0"/>
            <a:t>Ask</a:t>
          </a:r>
          <a:endParaRPr lang="en-US" dirty="0"/>
        </a:p>
      </dgm:t>
    </dgm:pt>
    <dgm:pt modelId="{08F21FB0-EC47-4D27-BB81-C0EFABB24EE7}" type="parTrans" cxnId="{400CCC85-4B34-45EC-8FAE-A9B03B318A71}">
      <dgm:prSet/>
      <dgm:spPr/>
      <dgm:t>
        <a:bodyPr/>
        <a:lstStyle/>
        <a:p>
          <a:endParaRPr lang="en-US"/>
        </a:p>
      </dgm:t>
    </dgm:pt>
    <dgm:pt modelId="{E8CA2910-B512-435C-9602-9522741E4D78}" type="sibTrans" cxnId="{400CCC85-4B34-45EC-8FAE-A9B03B318A71}">
      <dgm:prSet/>
      <dgm:spPr/>
      <dgm:t>
        <a:bodyPr/>
        <a:lstStyle/>
        <a:p>
          <a:endParaRPr lang="en-US"/>
        </a:p>
      </dgm:t>
    </dgm:pt>
    <dgm:pt modelId="{4A7900D0-7A31-427A-833B-0525C15C2D14}">
      <dgm:prSet phldrT="[Text]"/>
      <dgm:spPr/>
      <dgm:t>
        <a:bodyPr/>
        <a:lstStyle/>
        <a:p>
          <a:r>
            <a:rPr lang="en-GB" dirty="0" smtClean="0"/>
            <a:t>Investigate</a:t>
          </a:r>
          <a:endParaRPr lang="en-US" dirty="0"/>
        </a:p>
      </dgm:t>
    </dgm:pt>
    <dgm:pt modelId="{BC76F173-070B-4EE5-B3E9-5BCE5DC16550}" type="parTrans" cxnId="{716204E2-9E96-411C-9D13-FE7B2A82EF49}">
      <dgm:prSet/>
      <dgm:spPr/>
      <dgm:t>
        <a:bodyPr/>
        <a:lstStyle/>
        <a:p>
          <a:endParaRPr lang="en-US"/>
        </a:p>
      </dgm:t>
    </dgm:pt>
    <dgm:pt modelId="{DC7B8C4C-92D8-48EA-B0AF-F883E5CA043F}" type="sibTrans" cxnId="{716204E2-9E96-411C-9D13-FE7B2A82EF49}">
      <dgm:prSet/>
      <dgm:spPr/>
      <dgm:t>
        <a:bodyPr/>
        <a:lstStyle/>
        <a:p>
          <a:endParaRPr lang="en-US"/>
        </a:p>
      </dgm:t>
    </dgm:pt>
    <dgm:pt modelId="{7B1FF9EA-2B4E-494A-9346-4FDE3914E85A}">
      <dgm:prSet phldrT="[Text]"/>
      <dgm:spPr/>
      <dgm:t>
        <a:bodyPr/>
        <a:lstStyle/>
        <a:p>
          <a:r>
            <a:rPr lang="en-GB" dirty="0" smtClean="0"/>
            <a:t>Suggest meaning</a:t>
          </a:r>
          <a:endParaRPr lang="en-US" dirty="0"/>
        </a:p>
      </dgm:t>
    </dgm:pt>
    <dgm:pt modelId="{C3C4D893-C134-4380-8CDF-6C4F8ACC2582}" type="parTrans" cxnId="{050CB349-08B1-472C-B7CE-F25F0889D713}">
      <dgm:prSet/>
      <dgm:spPr/>
      <dgm:t>
        <a:bodyPr/>
        <a:lstStyle/>
        <a:p>
          <a:endParaRPr lang="en-US"/>
        </a:p>
      </dgm:t>
    </dgm:pt>
    <dgm:pt modelId="{35222BE6-F0C4-410C-B321-B16C1384DEC7}" type="sibTrans" cxnId="{050CB349-08B1-472C-B7CE-F25F0889D713}">
      <dgm:prSet/>
      <dgm:spPr/>
      <dgm:t>
        <a:bodyPr/>
        <a:lstStyle/>
        <a:p>
          <a:endParaRPr lang="en-US"/>
        </a:p>
      </dgm:t>
    </dgm:pt>
    <dgm:pt modelId="{0B432AB6-E65E-42F1-8057-9D18C46FACA8}">
      <dgm:prSet phldrT="[Text]"/>
      <dgm:spPr/>
      <dgm:t>
        <a:bodyPr/>
        <a:lstStyle/>
        <a:p>
          <a:r>
            <a:rPr lang="en-GB" dirty="0" smtClean="0"/>
            <a:t>Evaluate</a:t>
          </a:r>
          <a:endParaRPr lang="en-US" dirty="0"/>
        </a:p>
      </dgm:t>
    </dgm:pt>
    <dgm:pt modelId="{30CF526B-C03E-4044-A513-6B12230FCABC}" type="parTrans" cxnId="{671E700C-0C6C-4874-9BDF-1C6848C15E27}">
      <dgm:prSet/>
      <dgm:spPr/>
      <dgm:t>
        <a:bodyPr/>
        <a:lstStyle/>
        <a:p>
          <a:endParaRPr lang="en-US"/>
        </a:p>
      </dgm:t>
    </dgm:pt>
    <dgm:pt modelId="{6A26A13E-7DB2-4A5B-A0C4-B3D13182FE5E}" type="sibTrans" cxnId="{671E700C-0C6C-4874-9BDF-1C6848C15E27}">
      <dgm:prSet/>
      <dgm:spPr/>
      <dgm:t>
        <a:bodyPr/>
        <a:lstStyle/>
        <a:p>
          <a:endParaRPr lang="en-US"/>
        </a:p>
      </dgm:t>
    </dgm:pt>
    <dgm:pt modelId="{40EF0F4B-2ACC-40ED-ADF0-980E6F15826E}">
      <dgm:prSet phldrT="[Text]"/>
      <dgm:spPr/>
      <dgm:t>
        <a:bodyPr/>
        <a:lstStyle/>
        <a:p>
          <a:r>
            <a:rPr lang="en-GB" dirty="0" smtClean="0"/>
            <a:t>Critical</a:t>
          </a:r>
          <a:endParaRPr lang="en-US" dirty="0"/>
        </a:p>
      </dgm:t>
    </dgm:pt>
    <dgm:pt modelId="{6693B6E3-A88B-4628-BE80-C9094A66B61B}" type="parTrans" cxnId="{7208580E-FA12-47C8-959C-930FC188AC85}">
      <dgm:prSet/>
      <dgm:spPr/>
      <dgm:t>
        <a:bodyPr/>
        <a:lstStyle/>
        <a:p>
          <a:endParaRPr lang="en-US"/>
        </a:p>
      </dgm:t>
    </dgm:pt>
    <dgm:pt modelId="{998E8738-D8CF-4A54-8E24-337C67716720}" type="sibTrans" cxnId="{7208580E-FA12-47C8-959C-930FC188AC85}">
      <dgm:prSet/>
      <dgm:spPr/>
      <dgm:t>
        <a:bodyPr/>
        <a:lstStyle/>
        <a:p>
          <a:endParaRPr lang="en-US"/>
        </a:p>
      </dgm:t>
    </dgm:pt>
    <dgm:pt modelId="{5E94C3CC-5AD9-438F-A2C2-E092B3C469F4}">
      <dgm:prSet phldrT="[Text]"/>
      <dgm:spPr/>
      <dgm:t>
        <a:bodyPr/>
        <a:lstStyle/>
        <a:p>
          <a:r>
            <a:rPr lang="en-GB" dirty="0" smtClean="0"/>
            <a:t>Express</a:t>
          </a:r>
          <a:endParaRPr lang="en-US" dirty="0"/>
        </a:p>
      </dgm:t>
    </dgm:pt>
    <dgm:pt modelId="{831914F4-DE60-44BD-B1C4-14961788E0E2}" type="parTrans" cxnId="{BE7D61E8-A884-4B5A-BE93-283F3E0C2AE8}">
      <dgm:prSet/>
      <dgm:spPr/>
      <dgm:t>
        <a:bodyPr/>
        <a:lstStyle/>
        <a:p>
          <a:endParaRPr lang="en-US"/>
        </a:p>
      </dgm:t>
    </dgm:pt>
    <dgm:pt modelId="{2B329113-B474-418A-B9AE-0A90143E474A}" type="sibTrans" cxnId="{BE7D61E8-A884-4B5A-BE93-283F3E0C2AE8}">
      <dgm:prSet/>
      <dgm:spPr/>
      <dgm:t>
        <a:bodyPr/>
        <a:lstStyle/>
        <a:p>
          <a:endParaRPr lang="en-US"/>
        </a:p>
      </dgm:t>
    </dgm:pt>
    <dgm:pt modelId="{315BD22B-B568-4793-938B-DB52F8D6D503}">
      <dgm:prSet phldrT="[Text]"/>
      <dgm:spPr/>
      <dgm:t>
        <a:bodyPr/>
        <a:lstStyle/>
        <a:p>
          <a:r>
            <a:rPr lang="en-GB" dirty="0" smtClean="0"/>
            <a:t>Analyse</a:t>
          </a:r>
          <a:endParaRPr lang="en-US" dirty="0"/>
        </a:p>
      </dgm:t>
    </dgm:pt>
    <dgm:pt modelId="{FBE68418-A233-4F1E-8F5A-C523C1B8EF54}" type="parTrans" cxnId="{C4CBDE9E-5FA4-4AF4-836E-B039EAD55286}">
      <dgm:prSet/>
      <dgm:spPr/>
      <dgm:t>
        <a:bodyPr/>
        <a:lstStyle/>
        <a:p>
          <a:endParaRPr lang="en-US"/>
        </a:p>
      </dgm:t>
    </dgm:pt>
    <dgm:pt modelId="{58428887-D3B5-4F42-9692-DC8CC254AC7B}" type="sibTrans" cxnId="{C4CBDE9E-5FA4-4AF4-836E-B039EAD55286}">
      <dgm:prSet/>
      <dgm:spPr/>
      <dgm:t>
        <a:bodyPr/>
        <a:lstStyle/>
        <a:p>
          <a:endParaRPr lang="en-US"/>
        </a:p>
      </dgm:t>
    </dgm:pt>
    <dgm:pt modelId="{C27282D1-F3FA-4F7A-8E5B-1DDB92BC1CE5}">
      <dgm:prSet phldrT="[Text]"/>
      <dgm:spPr/>
      <dgm:t>
        <a:bodyPr/>
        <a:lstStyle/>
        <a:p>
          <a:r>
            <a:rPr lang="en-GB" dirty="0" smtClean="0"/>
            <a:t>Evaluate</a:t>
          </a:r>
          <a:endParaRPr lang="en-US" dirty="0"/>
        </a:p>
      </dgm:t>
    </dgm:pt>
    <dgm:pt modelId="{99EB06D2-52F8-4853-AA29-DF82A811E74F}" type="parTrans" cxnId="{6BC21BDB-5E41-4806-942A-05D71D10E2AA}">
      <dgm:prSet/>
      <dgm:spPr/>
      <dgm:t>
        <a:bodyPr/>
        <a:lstStyle/>
        <a:p>
          <a:endParaRPr lang="en-US"/>
        </a:p>
      </dgm:t>
    </dgm:pt>
    <dgm:pt modelId="{30B2E83F-2AA9-4D2F-BC4A-C0B51A5A687E}" type="sibTrans" cxnId="{6BC21BDB-5E41-4806-942A-05D71D10E2AA}">
      <dgm:prSet/>
      <dgm:spPr/>
      <dgm:t>
        <a:bodyPr/>
        <a:lstStyle/>
        <a:p>
          <a:endParaRPr lang="en-US"/>
        </a:p>
      </dgm:t>
    </dgm:pt>
    <dgm:pt modelId="{0E19E9AD-3F8E-46CA-B5F2-12CE3EA479E1}">
      <dgm:prSet phldrT="[Text]"/>
      <dgm:spPr/>
      <dgm:t>
        <a:bodyPr/>
        <a:lstStyle/>
        <a:p>
          <a:r>
            <a:rPr lang="en-GB" dirty="0" smtClean="0"/>
            <a:t>Sort ideas</a:t>
          </a:r>
          <a:endParaRPr lang="en-US" dirty="0"/>
        </a:p>
      </dgm:t>
    </dgm:pt>
    <dgm:pt modelId="{90D61355-230C-4B56-B120-31587EE2C9B0}" type="parTrans" cxnId="{5F5F9B1E-F145-461A-B232-2DA5BA32C5B6}">
      <dgm:prSet/>
      <dgm:spPr/>
      <dgm:t>
        <a:bodyPr/>
        <a:lstStyle/>
        <a:p>
          <a:endParaRPr lang="en-US"/>
        </a:p>
      </dgm:t>
    </dgm:pt>
    <dgm:pt modelId="{9E756BB4-3C03-4850-A4D2-0F812CA35923}" type="sibTrans" cxnId="{5F5F9B1E-F145-461A-B232-2DA5BA32C5B6}">
      <dgm:prSet/>
      <dgm:spPr/>
      <dgm:t>
        <a:bodyPr/>
        <a:lstStyle/>
        <a:p>
          <a:endParaRPr lang="en-US"/>
        </a:p>
      </dgm:t>
    </dgm:pt>
    <dgm:pt modelId="{72A01F17-E872-41C2-9098-7E327B9EF482}">
      <dgm:prSet phldrT="[Text]"/>
      <dgm:spPr/>
      <dgm:t>
        <a:bodyPr/>
        <a:lstStyle/>
        <a:p>
          <a:r>
            <a:rPr lang="en-GB" dirty="0" smtClean="0"/>
            <a:t>Make links</a:t>
          </a:r>
          <a:endParaRPr lang="en-US" dirty="0"/>
        </a:p>
      </dgm:t>
    </dgm:pt>
    <dgm:pt modelId="{F2143425-BC4A-46A0-9D84-28C7ABA44E77}" type="parTrans" cxnId="{08615F60-718C-4DF0-9A1E-B8F981B509A3}">
      <dgm:prSet/>
      <dgm:spPr/>
      <dgm:t>
        <a:bodyPr/>
        <a:lstStyle/>
        <a:p>
          <a:endParaRPr lang="en-US"/>
        </a:p>
      </dgm:t>
    </dgm:pt>
    <dgm:pt modelId="{7EA2FEA3-D7B5-4BA9-B8A9-BCD8CD3DC59F}" type="sibTrans" cxnId="{08615F60-718C-4DF0-9A1E-B8F981B509A3}">
      <dgm:prSet/>
      <dgm:spPr/>
      <dgm:t>
        <a:bodyPr/>
        <a:lstStyle/>
        <a:p>
          <a:endParaRPr lang="en-US"/>
        </a:p>
      </dgm:t>
    </dgm:pt>
    <dgm:pt modelId="{0E8BD34F-AFF8-472D-9D9F-51071F5E715E}">
      <dgm:prSet phldrT="[Text]"/>
      <dgm:spPr/>
      <dgm:t>
        <a:bodyPr/>
        <a:lstStyle/>
        <a:p>
          <a:r>
            <a:rPr lang="en-GB" dirty="0" smtClean="0"/>
            <a:t>Reflect</a:t>
          </a:r>
          <a:endParaRPr lang="en-US" dirty="0"/>
        </a:p>
      </dgm:t>
    </dgm:pt>
    <dgm:pt modelId="{EAA57009-7AFC-4BD3-AFDC-1D649CDFFB28}" type="parTrans" cxnId="{8D0CCEE4-8400-4BDE-B8F9-DF3854BC50FD}">
      <dgm:prSet/>
      <dgm:spPr/>
      <dgm:t>
        <a:bodyPr/>
        <a:lstStyle/>
        <a:p>
          <a:endParaRPr lang="en-US"/>
        </a:p>
      </dgm:t>
    </dgm:pt>
    <dgm:pt modelId="{44C3E37C-EE9B-475D-AF8F-6FCA1AA4762B}" type="sibTrans" cxnId="{8D0CCEE4-8400-4BDE-B8F9-DF3854BC50FD}">
      <dgm:prSet/>
      <dgm:spPr/>
      <dgm:t>
        <a:bodyPr/>
        <a:lstStyle/>
        <a:p>
          <a:endParaRPr lang="en-US"/>
        </a:p>
      </dgm:t>
    </dgm:pt>
    <dgm:pt modelId="{91CD2002-DA31-42EA-B408-2A64EBB3449F}">
      <dgm:prSet phldrT="[Text]"/>
      <dgm:spPr/>
      <dgm:t>
        <a:bodyPr/>
        <a:lstStyle/>
        <a:p>
          <a:r>
            <a:rPr lang="en-GB" dirty="0" smtClean="0"/>
            <a:t>Personal</a:t>
          </a:r>
          <a:endParaRPr lang="en-US" dirty="0"/>
        </a:p>
      </dgm:t>
    </dgm:pt>
    <dgm:pt modelId="{0D945DDC-702E-4A6F-A0C6-896CF808BBF2}" type="parTrans" cxnId="{6179BA52-4442-4837-839A-2074159D509C}">
      <dgm:prSet/>
      <dgm:spPr/>
      <dgm:t>
        <a:bodyPr/>
        <a:lstStyle/>
        <a:p>
          <a:endParaRPr lang="en-US"/>
        </a:p>
      </dgm:t>
    </dgm:pt>
    <dgm:pt modelId="{E48A9FC5-A430-4E4E-8172-327F2069AE26}" type="sibTrans" cxnId="{6179BA52-4442-4837-839A-2074159D509C}">
      <dgm:prSet/>
      <dgm:spPr/>
      <dgm:t>
        <a:bodyPr/>
        <a:lstStyle/>
        <a:p>
          <a:endParaRPr lang="en-US"/>
        </a:p>
      </dgm:t>
    </dgm:pt>
    <dgm:pt modelId="{07F87DF8-BA77-4FF6-991D-B755C980F3C3}">
      <dgm:prSet phldrT="[Text]"/>
      <dgm:spPr/>
      <dgm:t>
        <a:bodyPr/>
        <a:lstStyle/>
        <a:p>
          <a:r>
            <a:rPr lang="en-GB" dirty="0" smtClean="0"/>
            <a:t>Express</a:t>
          </a:r>
          <a:endParaRPr lang="en-US" dirty="0"/>
        </a:p>
      </dgm:t>
    </dgm:pt>
    <dgm:pt modelId="{9C92D1D0-F9F7-4A3C-9801-8B9722B3988B}" type="parTrans" cxnId="{A14846ED-4DA4-4063-BFE8-9CC852631A40}">
      <dgm:prSet/>
      <dgm:spPr/>
      <dgm:t>
        <a:bodyPr/>
        <a:lstStyle/>
        <a:p>
          <a:endParaRPr lang="en-US"/>
        </a:p>
      </dgm:t>
    </dgm:pt>
    <dgm:pt modelId="{1E70DB6C-93BB-4355-B31B-12F8C8E68FB7}" type="sibTrans" cxnId="{A14846ED-4DA4-4063-BFE8-9CC852631A40}">
      <dgm:prSet/>
      <dgm:spPr/>
      <dgm:t>
        <a:bodyPr/>
        <a:lstStyle/>
        <a:p>
          <a:endParaRPr lang="en-US"/>
        </a:p>
      </dgm:t>
    </dgm:pt>
    <dgm:pt modelId="{DB5261E6-2952-4CB0-9F12-BF5442C8674F}">
      <dgm:prSet phldrT="[Text]"/>
      <dgm:spPr/>
      <dgm:t>
        <a:bodyPr/>
        <a:lstStyle/>
        <a:p>
          <a:r>
            <a:rPr lang="en-GB" dirty="0" smtClean="0"/>
            <a:t>Apply</a:t>
          </a:r>
          <a:endParaRPr lang="en-US" dirty="0"/>
        </a:p>
      </dgm:t>
    </dgm:pt>
    <dgm:pt modelId="{F3DD582D-9A6C-49E6-ACB4-E9BBF228E8AF}" type="parTrans" cxnId="{827C5F6E-CECC-4A82-9358-4B4DEC694675}">
      <dgm:prSet/>
      <dgm:spPr/>
      <dgm:t>
        <a:bodyPr/>
        <a:lstStyle/>
        <a:p>
          <a:endParaRPr lang="en-US"/>
        </a:p>
      </dgm:t>
    </dgm:pt>
    <dgm:pt modelId="{0659C3FB-EF7A-44E8-AAA8-A61476FD6A97}" type="sibTrans" cxnId="{827C5F6E-CECC-4A82-9358-4B4DEC694675}">
      <dgm:prSet/>
      <dgm:spPr/>
      <dgm:t>
        <a:bodyPr/>
        <a:lstStyle/>
        <a:p>
          <a:endParaRPr lang="en-US"/>
        </a:p>
      </dgm:t>
    </dgm:pt>
    <dgm:pt modelId="{12CC7CAB-014A-4BEE-A3E1-75342FBB720C}" type="pres">
      <dgm:prSet presAssocID="{0D072557-576E-4D70-8313-B726EDF7E9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17987-7963-4781-A828-85A57BC2CD1C}" type="pres">
      <dgm:prSet presAssocID="{E3748E64-844C-4A92-BEA7-169E9FE05D14}" presName="composite" presStyleCnt="0"/>
      <dgm:spPr/>
    </dgm:pt>
    <dgm:pt modelId="{5F186578-ACCF-448F-A38E-46E6747CCDE5}" type="pres">
      <dgm:prSet presAssocID="{E3748E64-844C-4A92-BEA7-169E9FE05D1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FEBBA-162C-459D-AA31-00E3AA427897}" type="pres">
      <dgm:prSet presAssocID="{E3748E64-844C-4A92-BEA7-169E9FE05D14}" presName="descendantText" presStyleLbl="alignAcc1" presStyleIdx="0" presStyleCnt="4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E68A7-591B-4E89-A64D-BF77ABE13FED}" type="pres">
      <dgm:prSet presAssocID="{A54B6172-CA39-4BEE-8E33-A4ED14BEB3E9}" presName="sp" presStyleCnt="0"/>
      <dgm:spPr/>
    </dgm:pt>
    <dgm:pt modelId="{1398CC83-6326-4CB0-9EDB-628B89239CA5}" type="pres">
      <dgm:prSet presAssocID="{4A7900D0-7A31-427A-833B-0525C15C2D14}" presName="composite" presStyleCnt="0"/>
      <dgm:spPr/>
    </dgm:pt>
    <dgm:pt modelId="{47E455B4-5EE8-440E-91D2-D7FB240527AE}" type="pres">
      <dgm:prSet presAssocID="{4A7900D0-7A31-427A-833B-0525C15C2D1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1E372-FEC6-49D8-9474-9668C78C849A}" type="pres">
      <dgm:prSet presAssocID="{4A7900D0-7A31-427A-833B-0525C15C2D1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4EB01-0217-4CC4-ADFD-48BE0383313A}" type="pres">
      <dgm:prSet presAssocID="{DC7B8C4C-92D8-48EA-B0AF-F883E5CA043F}" presName="sp" presStyleCnt="0"/>
      <dgm:spPr/>
    </dgm:pt>
    <dgm:pt modelId="{CE38DF0E-32B6-4F89-B915-A833236F9A27}" type="pres">
      <dgm:prSet presAssocID="{0B432AB6-E65E-42F1-8057-9D18C46FACA8}" presName="composite" presStyleCnt="0"/>
      <dgm:spPr/>
    </dgm:pt>
    <dgm:pt modelId="{0FD7A8CE-DA37-4E9A-8429-1A836F3346A7}" type="pres">
      <dgm:prSet presAssocID="{0B432AB6-E65E-42F1-8057-9D18C46FACA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213EB-7879-49CF-B7CE-F68BD66F0E74}" type="pres">
      <dgm:prSet presAssocID="{0B432AB6-E65E-42F1-8057-9D18C46FACA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5B1D5-CA31-49B9-B980-9429CAE0EEF1}" type="pres">
      <dgm:prSet presAssocID="{6A26A13E-7DB2-4A5B-A0C4-B3D13182FE5E}" presName="sp" presStyleCnt="0"/>
      <dgm:spPr/>
    </dgm:pt>
    <dgm:pt modelId="{580987DD-BC00-478A-A23E-F430AF99486E}" type="pres">
      <dgm:prSet presAssocID="{5E94C3CC-5AD9-438F-A2C2-E092B3C469F4}" presName="composite" presStyleCnt="0"/>
      <dgm:spPr/>
    </dgm:pt>
    <dgm:pt modelId="{E8308331-DB44-45FD-9BEE-06AF691C12DE}" type="pres">
      <dgm:prSet presAssocID="{5E94C3CC-5AD9-438F-A2C2-E092B3C469F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BE076-57C0-4C2F-A210-C48E51F05F80}" type="pres">
      <dgm:prSet presAssocID="{5E94C3CC-5AD9-438F-A2C2-E092B3C469F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2F337-70F5-4EEE-B691-4169D055AE5B}" type="presOf" srcId="{40EF0F4B-2ACC-40ED-ADF0-980E6F15826E}" destId="{78B213EB-7879-49CF-B7CE-F68BD66F0E74}" srcOrd="0" destOrd="0" presId="urn:microsoft.com/office/officeart/2005/8/layout/chevron2"/>
    <dgm:cxn modelId="{4A92EF76-5BEC-45BE-9700-C6504E8AE20B}" type="presOf" srcId="{DB5261E6-2952-4CB0-9F12-BF5442C8674F}" destId="{AADBE076-57C0-4C2F-A210-C48E51F05F80}" srcOrd="0" destOrd="1" presId="urn:microsoft.com/office/officeart/2005/8/layout/chevron2"/>
    <dgm:cxn modelId="{050CB349-08B1-472C-B7CE-F25F0889D713}" srcId="{4A7900D0-7A31-427A-833B-0525C15C2D14}" destId="{7B1FF9EA-2B4E-494A-9346-4FDE3914E85A}" srcOrd="0" destOrd="0" parTransId="{C3C4D893-C134-4380-8CDF-6C4F8ACC2582}" sibTransId="{35222BE6-F0C4-410C-B321-B16C1384DEC7}"/>
    <dgm:cxn modelId="{6BC21BDB-5E41-4806-942A-05D71D10E2AA}" srcId="{E3748E64-844C-4A92-BEA7-169E9FE05D14}" destId="{C27282D1-F3FA-4F7A-8E5B-1DDB92BC1CE5}" srcOrd="3" destOrd="0" parTransId="{99EB06D2-52F8-4853-AA29-DF82A811E74F}" sibTransId="{30B2E83F-2AA9-4D2F-BC4A-C0B51A5A687E}"/>
    <dgm:cxn modelId="{716204E2-9E96-411C-9D13-FE7B2A82EF49}" srcId="{0D072557-576E-4D70-8313-B726EDF7E9E0}" destId="{4A7900D0-7A31-427A-833B-0525C15C2D14}" srcOrd="1" destOrd="0" parTransId="{BC76F173-070B-4EE5-B3E9-5BCE5DC16550}" sibTransId="{DC7B8C4C-92D8-48EA-B0AF-F883E5CA043F}"/>
    <dgm:cxn modelId="{F9E25DC7-E490-4718-B45F-ADF1B19CFAB4}" type="presOf" srcId="{4A7900D0-7A31-427A-833B-0525C15C2D14}" destId="{47E455B4-5EE8-440E-91D2-D7FB240527AE}" srcOrd="0" destOrd="0" presId="urn:microsoft.com/office/officeart/2005/8/layout/chevron2"/>
    <dgm:cxn modelId="{4EC19B18-852B-43EA-A493-0BFD1B6F6673}" srcId="{0D072557-576E-4D70-8313-B726EDF7E9E0}" destId="{E3748E64-844C-4A92-BEA7-169E9FE05D14}" srcOrd="0" destOrd="0" parTransId="{185DB95A-4A69-48AB-9A85-97C6F7758F13}" sibTransId="{A54B6172-CA39-4BEE-8E33-A4ED14BEB3E9}"/>
    <dgm:cxn modelId="{F2F14025-BF81-4317-99FA-A9D24C513250}" type="presOf" srcId="{0D072557-576E-4D70-8313-B726EDF7E9E0}" destId="{12CC7CAB-014A-4BEE-A3E1-75342FBB720C}" srcOrd="0" destOrd="0" presId="urn:microsoft.com/office/officeart/2005/8/layout/chevron2"/>
    <dgm:cxn modelId="{6179BA52-4442-4837-839A-2074159D509C}" srcId="{0B432AB6-E65E-42F1-8057-9D18C46FACA8}" destId="{91CD2002-DA31-42EA-B408-2A64EBB3449F}" srcOrd="1" destOrd="0" parTransId="{0D945DDC-702E-4A6F-A0C6-896CF808BBF2}" sibTransId="{E48A9FC5-A430-4E4E-8172-327F2069AE26}"/>
    <dgm:cxn modelId="{400CCC85-4B34-45EC-8FAE-A9B03B318A71}" srcId="{E3748E64-844C-4A92-BEA7-169E9FE05D14}" destId="{44863250-BD60-4F7F-BBF6-CBB50F4A040A}" srcOrd="1" destOrd="0" parTransId="{08F21FB0-EC47-4D27-BB81-C0EFABB24EE7}" sibTransId="{E8CA2910-B512-435C-9602-9522741E4D78}"/>
    <dgm:cxn modelId="{63637DB2-390F-4527-BA5B-1613578D8CCC}" type="presOf" srcId="{0B432AB6-E65E-42F1-8057-9D18C46FACA8}" destId="{0FD7A8CE-DA37-4E9A-8429-1A836F3346A7}" srcOrd="0" destOrd="0" presId="urn:microsoft.com/office/officeart/2005/8/layout/chevron2"/>
    <dgm:cxn modelId="{A14846ED-4DA4-4063-BFE8-9CC852631A40}" srcId="{5E94C3CC-5AD9-438F-A2C2-E092B3C469F4}" destId="{07F87DF8-BA77-4FF6-991D-B755C980F3C3}" srcOrd="0" destOrd="0" parTransId="{9C92D1D0-F9F7-4A3C-9801-8B9722B3988B}" sibTransId="{1E70DB6C-93BB-4355-B31B-12F8C8E68FB7}"/>
    <dgm:cxn modelId="{F1CA7120-C78D-4195-B33F-37FABD8719EA}" type="presOf" srcId="{91CD2002-DA31-42EA-B408-2A64EBB3449F}" destId="{78B213EB-7879-49CF-B7CE-F68BD66F0E74}" srcOrd="0" destOrd="1" presId="urn:microsoft.com/office/officeart/2005/8/layout/chevron2"/>
    <dgm:cxn modelId="{C89C133E-8760-4AFF-B157-AAF7DA359898}" type="presOf" srcId="{E3748E64-844C-4A92-BEA7-169E9FE05D14}" destId="{5F186578-ACCF-448F-A38E-46E6747CCDE5}" srcOrd="0" destOrd="0" presId="urn:microsoft.com/office/officeart/2005/8/layout/chevron2"/>
    <dgm:cxn modelId="{34711DB5-DA9C-46BF-A5A8-D847B70EB66A}" type="presOf" srcId="{B086CF8A-DEA5-463B-BB58-A12336B4A2FC}" destId="{258FEBBA-162C-459D-AA31-00E3AA427897}" srcOrd="0" destOrd="0" presId="urn:microsoft.com/office/officeart/2005/8/layout/chevron2"/>
    <dgm:cxn modelId="{C4CBDE9E-5FA4-4AF4-836E-B039EAD55286}" srcId="{E3748E64-844C-4A92-BEA7-169E9FE05D14}" destId="{315BD22B-B568-4793-938B-DB52F8D6D503}" srcOrd="2" destOrd="0" parTransId="{FBE68418-A233-4F1E-8F5A-C523C1B8EF54}" sibTransId="{58428887-D3B5-4F42-9692-DC8CC254AC7B}"/>
    <dgm:cxn modelId="{671E700C-0C6C-4874-9BDF-1C6848C15E27}" srcId="{0D072557-576E-4D70-8313-B726EDF7E9E0}" destId="{0B432AB6-E65E-42F1-8057-9D18C46FACA8}" srcOrd="2" destOrd="0" parTransId="{30CF526B-C03E-4044-A513-6B12230FCABC}" sibTransId="{6A26A13E-7DB2-4A5B-A0C4-B3D13182FE5E}"/>
    <dgm:cxn modelId="{78FD0388-7CA3-4EA8-A97C-67E1C55413C3}" type="presOf" srcId="{0E8BD34F-AFF8-472D-9D9F-51071F5E715E}" destId="{1601E372-FEC6-49D8-9474-9668C78C849A}" srcOrd="0" destOrd="3" presId="urn:microsoft.com/office/officeart/2005/8/layout/chevron2"/>
    <dgm:cxn modelId="{1C0E660F-D0EA-49A4-852D-F5E1495556B2}" type="presOf" srcId="{315BD22B-B568-4793-938B-DB52F8D6D503}" destId="{258FEBBA-162C-459D-AA31-00E3AA427897}" srcOrd="0" destOrd="2" presId="urn:microsoft.com/office/officeart/2005/8/layout/chevron2"/>
    <dgm:cxn modelId="{BE7D61E8-A884-4B5A-BE93-283F3E0C2AE8}" srcId="{0D072557-576E-4D70-8313-B726EDF7E9E0}" destId="{5E94C3CC-5AD9-438F-A2C2-E092B3C469F4}" srcOrd="3" destOrd="0" parTransId="{831914F4-DE60-44BD-B1C4-14961788E0E2}" sibTransId="{2B329113-B474-418A-B9AE-0A90143E474A}"/>
    <dgm:cxn modelId="{580E6612-E60C-4AD7-A535-7DBB62ACE7C7}" type="presOf" srcId="{72A01F17-E872-41C2-9098-7E327B9EF482}" destId="{1601E372-FEC6-49D8-9474-9668C78C849A}" srcOrd="0" destOrd="2" presId="urn:microsoft.com/office/officeart/2005/8/layout/chevron2"/>
    <dgm:cxn modelId="{08615F60-718C-4DF0-9A1E-B8F981B509A3}" srcId="{4A7900D0-7A31-427A-833B-0525C15C2D14}" destId="{72A01F17-E872-41C2-9098-7E327B9EF482}" srcOrd="2" destOrd="0" parTransId="{F2143425-BC4A-46A0-9D84-28C7ABA44E77}" sibTransId="{7EA2FEA3-D7B5-4BA9-B8A9-BCD8CD3DC59F}"/>
    <dgm:cxn modelId="{827C5F6E-CECC-4A82-9358-4B4DEC694675}" srcId="{5E94C3CC-5AD9-438F-A2C2-E092B3C469F4}" destId="{DB5261E6-2952-4CB0-9F12-BF5442C8674F}" srcOrd="1" destOrd="0" parTransId="{F3DD582D-9A6C-49E6-ACB4-E9BBF228E8AF}" sibTransId="{0659C3FB-EF7A-44E8-AAA8-A61476FD6A97}"/>
    <dgm:cxn modelId="{0EA3E7A6-E6E9-4731-A799-C470A560DC55}" type="presOf" srcId="{44863250-BD60-4F7F-BBF6-CBB50F4A040A}" destId="{258FEBBA-162C-459D-AA31-00E3AA427897}" srcOrd="0" destOrd="1" presId="urn:microsoft.com/office/officeart/2005/8/layout/chevron2"/>
    <dgm:cxn modelId="{F6D9E5C8-1756-4779-802A-B76BF27657D4}" srcId="{E3748E64-844C-4A92-BEA7-169E9FE05D14}" destId="{B086CF8A-DEA5-463B-BB58-A12336B4A2FC}" srcOrd="0" destOrd="0" parTransId="{8BFAFFCA-A147-475A-B2D7-2425E102D8C7}" sibTransId="{5438975F-E09C-4F0E-8C8E-BEC29011960C}"/>
    <dgm:cxn modelId="{8DC703E7-A9B2-40B7-BC1C-67173B0D1DE8}" type="presOf" srcId="{C27282D1-F3FA-4F7A-8E5B-1DDB92BC1CE5}" destId="{258FEBBA-162C-459D-AA31-00E3AA427897}" srcOrd="0" destOrd="3" presId="urn:microsoft.com/office/officeart/2005/8/layout/chevron2"/>
    <dgm:cxn modelId="{1A0B5FAC-A6D7-409F-8FFC-7EA946BFEA56}" type="presOf" srcId="{7B1FF9EA-2B4E-494A-9346-4FDE3914E85A}" destId="{1601E372-FEC6-49D8-9474-9668C78C849A}" srcOrd="0" destOrd="0" presId="urn:microsoft.com/office/officeart/2005/8/layout/chevron2"/>
    <dgm:cxn modelId="{8D0CCEE4-8400-4BDE-B8F9-DF3854BC50FD}" srcId="{4A7900D0-7A31-427A-833B-0525C15C2D14}" destId="{0E8BD34F-AFF8-472D-9D9F-51071F5E715E}" srcOrd="3" destOrd="0" parTransId="{EAA57009-7AFC-4BD3-AFDC-1D649CDFFB28}" sibTransId="{44C3E37C-EE9B-475D-AF8F-6FCA1AA4762B}"/>
    <dgm:cxn modelId="{0942D0B7-EF07-4BD1-8D78-4F4968DDC31D}" type="presOf" srcId="{0E19E9AD-3F8E-46CA-B5F2-12CE3EA479E1}" destId="{1601E372-FEC6-49D8-9474-9668C78C849A}" srcOrd="0" destOrd="1" presId="urn:microsoft.com/office/officeart/2005/8/layout/chevron2"/>
    <dgm:cxn modelId="{A118C041-06CA-41D4-AA72-928F4016DD7F}" type="presOf" srcId="{07F87DF8-BA77-4FF6-991D-B755C980F3C3}" destId="{AADBE076-57C0-4C2F-A210-C48E51F05F80}" srcOrd="0" destOrd="0" presId="urn:microsoft.com/office/officeart/2005/8/layout/chevron2"/>
    <dgm:cxn modelId="{FC71E06F-DEAA-4E5F-AE0E-7820A7DEA5CD}" type="presOf" srcId="{5E94C3CC-5AD9-438F-A2C2-E092B3C469F4}" destId="{E8308331-DB44-45FD-9BEE-06AF691C12DE}" srcOrd="0" destOrd="0" presId="urn:microsoft.com/office/officeart/2005/8/layout/chevron2"/>
    <dgm:cxn modelId="{5F5F9B1E-F145-461A-B232-2DA5BA32C5B6}" srcId="{4A7900D0-7A31-427A-833B-0525C15C2D14}" destId="{0E19E9AD-3F8E-46CA-B5F2-12CE3EA479E1}" srcOrd="1" destOrd="0" parTransId="{90D61355-230C-4B56-B120-31587EE2C9B0}" sibTransId="{9E756BB4-3C03-4850-A4D2-0F812CA35923}"/>
    <dgm:cxn modelId="{7208580E-FA12-47C8-959C-930FC188AC85}" srcId="{0B432AB6-E65E-42F1-8057-9D18C46FACA8}" destId="{40EF0F4B-2ACC-40ED-ADF0-980E6F15826E}" srcOrd="0" destOrd="0" parTransId="{6693B6E3-A88B-4628-BE80-C9094A66B61B}" sibTransId="{998E8738-D8CF-4A54-8E24-337C67716720}"/>
    <dgm:cxn modelId="{753AE430-9EB9-438A-AE6F-CC8427837F99}" type="presParOf" srcId="{12CC7CAB-014A-4BEE-A3E1-75342FBB720C}" destId="{DE117987-7963-4781-A828-85A57BC2CD1C}" srcOrd="0" destOrd="0" presId="urn:microsoft.com/office/officeart/2005/8/layout/chevron2"/>
    <dgm:cxn modelId="{2D5799AB-FC32-490E-A100-8571ED742BD5}" type="presParOf" srcId="{DE117987-7963-4781-A828-85A57BC2CD1C}" destId="{5F186578-ACCF-448F-A38E-46E6747CCDE5}" srcOrd="0" destOrd="0" presId="urn:microsoft.com/office/officeart/2005/8/layout/chevron2"/>
    <dgm:cxn modelId="{70FFDAF4-4F0C-407B-9BC1-695B3D07300E}" type="presParOf" srcId="{DE117987-7963-4781-A828-85A57BC2CD1C}" destId="{258FEBBA-162C-459D-AA31-00E3AA427897}" srcOrd="1" destOrd="0" presId="urn:microsoft.com/office/officeart/2005/8/layout/chevron2"/>
    <dgm:cxn modelId="{B9893B39-BA12-4E97-B8F2-6ED8AAA97081}" type="presParOf" srcId="{12CC7CAB-014A-4BEE-A3E1-75342FBB720C}" destId="{FF8E68A7-591B-4E89-A64D-BF77ABE13FED}" srcOrd="1" destOrd="0" presId="urn:microsoft.com/office/officeart/2005/8/layout/chevron2"/>
    <dgm:cxn modelId="{4B257512-00E0-4FE2-AE82-3395933C0082}" type="presParOf" srcId="{12CC7CAB-014A-4BEE-A3E1-75342FBB720C}" destId="{1398CC83-6326-4CB0-9EDB-628B89239CA5}" srcOrd="2" destOrd="0" presId="urn:microsoft.com/office/officeart/2005/8/layout/chevron2"/>
    <dgm:cxn modelId="{BAEC2546-54FB-4551-8463-5120415F1208}" type="presParOf" srcId="{1398CC83-6326-4CB0-9EDB-628B89239CA5}" destId="{47E455B4-5EE8-440E-91D2-D7FB240527AE}" srcOrd="0" destOrd="0" presId="urn:microsoft.com/office/officeart/2005/8/layout/chevron2"/>
    <dgm:cxn modelId="{B5B583B6-FCF8-4FFB-8303-EC35B268AC5E}" type="presParOf" srcId="{1398CC83-6326-4CB0-9EDB-628B89239CA5}" destId="{1601E372-FEC6-49D8-9474-9668C78C849A}" srcOrd="1" destOrd="0" presId="urn:microsoft.com/office/officeart/2005/8/layout/chevron2"/>
    <dgm:cxn modelId="{90B342EA-720C-4F69-8C54-A5E06042AD3A}" type="presParOf" srcId="{12CC7CAB-014A-4BEE-A3E1-75342FBB720C}" destId="{71F4EB01-0217-4CC4-ADFD-48BE0383313A}" srcOrd="3" destOrd="0" presId="urn:microsoft.com/office/officeart/2005/8/layout/chevron2"/>
    <dgm:cxn modelId="{4AB34423-C920-4A8E-B66B-2B5A4626323E}" type="presParOf" srcId="{12CC7CAB-014A-4BEE-A3E1-75342FBB720C}" destId="{CE38DF0E-32B6-4F89-B915-A833236F9A27}" srcOrd="4" destOrd="0" presId="urn:microsoft.com/office/officeart/2005/8/layout/chevron2"/>
    <dgm:cxn modelId="{289CEFBD-A350-428C-86B9-E997F0723882}" type="presParOf" srcId="{CE38DF0E-32B6-4F89-B915-A833236F9A27}" destId="{0FD7A8CE-DA37-4E9A-8429-1A836F3346A7}" srcOrd="0" destOrd="0" presId="urn:microsoft.com/office/officeart/2005/8/layout/chevron2"/>
    <dgm:cxn modelId="{7DB08E29-0B44-44D5-AEC9-27E26C1E2F21}" type="presParOf" srcId="{CE38DF0E-32B6-4F89-B915-A833236F9A27}" destId="{78B213EB-7879-49CF-B7CE-F68BD66F0E74}" srcOrd="1" destOrd="0" presId="urn:microsoft.com/office/officeart/2005/8/layout/chevron2"/>
    <dgm:cxn modelId="{333FD149-5618-43B6-A5FC-E5560D2D99EF}" type="presParOf" srcId="{12CC7CAB-014A-4BEE-A3E1-75342FBB720C}" destId="{0BB5B1D5-CA31-49B9-B980-9429CAE0EEF1}" srcOrd="5" destOrd="0" presId="urn:microsoft.com/office/officeart/2005/8/layout/chevron2"/>
    <dgm:cxn modelId="{109551FD-7469-4D31-ADC7-567F29C3F83F}" type="presParOf" srcId="{12CC7CAB-014A-4BEE-A3E1-75342FBB720C}" destId="{580987DD-BC00-478A-A23E-F430AF99486E}" srcOrd="6" destOrd="0" presId="urn:microsoft.com/office/officeart/2005/8/layout/chevron2"/>
    <dgm:cxn modelId="{CBE02334-767B-4B5C-AE7C-54994B82C895}" type="presParOf" srcId="{580987DD-BC00-478A-A23E-F430AF99486E}" destId="{E8308331-DB44-45FD-9BEE-06AF691C12DE}" srcOrd="0" destOrd="0" presId="urn:microsoft.com/office/officeart/2005/8/layout/chevron2"/>
    <dgm:cxn modelId="{B3199AE8-FD86-4EAC-AFD3-391606DA4F5F}" type="presParOf" srcId="{580987DD-BC00-478A-A23E-F430AF99486E}" destId="{AADBE076-57C0-4C2F-A210-C48E51F05F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86578-ACCF-448F-A38E-46E6747CCDE5}">
      <dsp:nvSpPr>
        <dsp:cNvPr id="0" name=""/>
        <dsp:cNvSpPr/>
      </dsp:nvSpPr>
      <dsp:spPr>
        <a:xfrm rot="5400000">
          <a:off x="-206731" y="207270"/>
          <a:ext cx="1378207" cy="964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Ask Questions</a:t>
          </a:r>
          <a:endParaRPr lang="en-US" sz="1400" kern="1200" dirty="0"/>
        </a:p>
      </dsp:txBody>
      <dsp:txXfrm rot="-5400000">
        <a:off x="1" y="482912"/>
        <a:ext cx="964745" cy="413462"/>
      </dsp:txXfrm>
    </dsp:sp>
    <dsp:sp modelId="{258FEBBA-162C-459D-AA31-00E3AA427897}">
      <dsp:nvSpPr>
        <dsp:cNvPr id="0" name=""/>
        <dsp:cNvSpPr/>
      </dsp:nvSpPr>
      <dsp:spPr>
        <a:xfrm rot="5400000">
          <a:off x="1726643" y="-761358"/>
          <a:ext cx="895835" cy="2419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Stimuli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Ask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Analyse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Evaluate</a:t>
          </a:r>
          <a:endParaRPr lang="en-US" sz="1200" kern="1200" dirty="0"/>
        </a:p>
      </dsp:txBody>
      <dsp:txXfrm rot="-5400000">
        <a:off x="964746" y="44270"/>
        <a:ext cx="2375899" cy="808373"/>
      </dsp:txXfrm>
    </dsp:sp>
    <dsp:sp modelId="{47E455B4-5EE8-440E-91D2-D7FB240527AE}">
      <dsp:nvSpPr>
        <dsp:cNvPr id="0" name=""/>
        <dsp:cNvSpPr/>
      </dsp:nvSpPr>
      <dsp:spPr>
        <a:xfrm rot="5400000">
          <a:off x="-206731" y="1403692"/>
          <a:ext cx="1378207" cy="964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Investigate</a:t>
          </a:r>
          <a:endParaRPr lang="en-US" sz="1400" kern="1200" dirty="0"/>
        </a:p>
      </dsp:txBody>
      <dsp:txXfrm rot="-5400000">
        <a:off x="1" y="1679334"/>
        <a:ext cx="964745" cy="413462"/>
      </dsp:txXfrm>
    </dsp:sp>
    <dsp:sp modelId="{1601E372-FEC6-49D8-9474-9668C78C849A}">
      <dsp:nvSpPr>
        <dsp:cNvPr id="0" name=""/>
        <dsp:cNvSpPr/>
      </dsp:nvSpPr>
      <dsp:spPr>
        <a:xfrm rot="5400000">
          <a:off x="1726643" y="435063"/>
          <a:ext cx="895835" cy="2419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Suggest meaning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Sort ideas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Make links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Reflect</a:t>
          </a:r>
          <a:endParaRPr lang="en-US" sz="1200" kern="1200" dirty="0"/>
        </a:p>
      </dsp:txBody>
      <dsp:txXfrm rot="-5400000">
        <a:off x="964746" y="1240692"/>
        <a:ext cx="2375899" cy="808373"/>
      </dsp:txXfrm>
    </dsp:sp>
    <dsp:sp modelId="{0FD7A8CE-DA37-4E9A-8429-1A836F3346A7}">
      <dsp:nvSpPr>
        <dsp:cNvPr id="0" name=""/>
        <dsp:cNvSpPr/>
      </dsp:nvSpPr>
      <dsp:spPr>
        <a:xfrm rot="5400000">
          <a:off x="-206731" y="2600114"/>
          <a:ext cx="1378207" cy="964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Evaluate</a:t>
          </a:r>
          <a:endParaRPr lang="en-US" sz="1400" kern="1200" dirty="0"/>
        </a:p>
      </dsp:txBody>
      <dsp:txXfrm rot="-5400000">
        <a:off x="1" y="2875756"/>
        <a:ext cx="964745" cy="413462"/>
      </dsp:txXfrm>
    </dsp:sp>
    <dsp:sp modelId="{78B213EB-7879-49CF-B7CE-F68BD66F0E74}">
      <dsp:nvSpPr>
        <dsp:cNvPr id="0" name=""/>
        <dsp:cNvSpPr/>
      </dsp:nvSpPr>
      <dsp:spPr>
        <a:xfrm rot="5400000">
          <a:off x="1726643" y="1631485"/>
          <a:ext cx="895835" cy="2419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Critical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Personal</a:t>
          </a:r>
          <a:endParaRPr lang="en-US" sz="1200" kern="1200" dirty="0"/>
        </a:p>
      </dsp:txBody>
      <dsp:txXfrm rot="-5400000">
        <a:off x="964746" y="2437114"/>
        <a:ext cx="2375899" cy="808373"/>
      </dsp:txXfrm>
    </dsp:sp>
    <dsp:sp modelId="{E8308331-DB44-45FD-9BEE-06AF691C12DE}">
      <dsp:nvSpPr>
        <dsp:cNvPr id="0" name=""/>
        <dsp:cNvSpPr/>
      </dsp:nvSpPr>
      <dsp:spPr>
        <a:xfrm rot="5400000">
          <a:off x="-206731" y="3796536"/>
          <a:ext cx="1378207" cy="964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Express</a:t>
          </a:r>
          <a:endParaRPr lang="en-US" sz="1400" kern="1200" dirty="0"/>
        </a:p>
      </dsp:txBody>
      <dsp:txXfrm rot="-5400000">
        <a:off x="1" y="4072178"/>
        <a:ext cx="964745" cy="413462"/>
      </dsp:txXfrm>
    </dsp:sp>
    <dsp:sp modelId="{AADBE076-57C0-4C2F-A210-C48E51F05F80}">
      <dsp:nvSpPr>
        <dsp:cNvPr id="0" name=""/>
        <dsp:cNvSpPr/>
      </dsp:nvSpPr>
      <dsp:spPr>
        <a:xfrm rot="5400000">
          <a:off x="1726643" y="2827907"/>
          <a:ext cx="895835" cy="2419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Express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Apply</a:t>
          </a:r>
          <a:endParaRPr lang="en-US" sz="1200" kern="1200" dirty="0"/>
        </a:p>
      </dsp:txBody>
      <dsp:txXfrm rot="-5400000">
        <a:off x="964746" y="3633536"/>
        <a:ext cx="2375899" cy="808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youtube.com/watch?v=i4639vev1Rw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21e6042-e2a5-4ba5-97da-dcd7469a474f.filesusr.com/ugd/566f67_8af756f4a4c64e2ca86baeca1e552cf7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Menti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Balanced 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3544" y="1533580"/>
            <a:ext cx="59437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Theology</a:t>
            </a:r>
          </a:p>
          <a:p>
            <a:r>
              <a:rPr lang="en-GB" sz="3600" i="1" dirty="0" smtClean="0">
                <a:solidFill>
                  <a:srgbClr val="FFFF00"/>
                </a:solidFill>
              </a:rPr>
              <a:t>Believing</a:t>
            </a:r>
          </a:p>
          <a:p>
            <a:endParaRPr lang="en-GB" sz="3600" dirty="0"/>
          </a:p>
          <a:p>
            <a:r>
              <a:rPr lang="en-GB" sz="3600" dirty="0" smtClean="0"/>
              <a:t>Philosophy</a:t>
            </a:r>
          </a:p>
          <a:p>
            <a:r>
              <a:rPr lang="en-GB" sz="3600" i="1" dirty="0" smtClean="0">
                <a:solidFill>
                  <a:srgbClr val="FFFF00"/>
                </a:solidFill>
              </a:rPr>
              <a:t>Thinking</a:t>
            </a:r>
          </a:p>
          <a:p>
            <a:endParaRPr lang="en-GB" sz="3600" dirty="0"/>
          </a:p>
          <a:p>
            <a:r>
              <a:rPr lang="en-GB" sz="3600" dirty="0" smtClean="0"/>
              <a:t>Human and Social Sciences</a:t>
            </a:r>
          </a:p>
          <a:p>
            <a:r>
              <a:rPr lang="en-GB" sz="3600" i="1" dirty="0" smtClean="0">
                <a:solidFill>
                  <a:srgbClr val="FFFF00"/>
                </a:solidFill>
              </a:rPr>
              <a:t>Living</a:t>
            </a:r>
            <a:endParaRPr lang="en-GB" sz="3600" i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34" y="2478025"/>
            <a:ext cx="4181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Balanced 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53" y="2107130"/>
            <a:ext cx="7296150" cy="3933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1012372"/>
            <a:ext cx="42854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Theology</a:t>
            </a:r>
          </a:p>
          <a:p>
            <a:r>
              <a:rPr lang="en-GB" sz="3600" i="1" dirty="0" smtClean="0"/>
              <a:t>Believing</a:t>
            </a:r>
          </a:p>
          <a:p>
            <a:endParaRPr lang="en-GB" sz="3600" dirty="0"/>
          </a:p>
          <a:p>
            <a:r>
              <a:rPr lang="en-GB" sz="3600" dirty="0" smtClean="0"/>
              <a:t>Philosophy</a:t>
            </a:r>
          </a:p>
          <a:p>
            <a:r>
              <a:rPr lang="en-GB" sz="3600" i="1" dirty="0" smtClean="0"/>
              <a:t>Thinking</a:t>
            </a:r>
          </a:p>
          <a:p>
            <a:endParaRPr lang="en-GB" sz="3600" dirty="0"/>
          </a:p>
          <a:p>
            <a:r>
              <a:rPr lang="en-GB" sz="3600" dirty="0" smtClean="0"/>
              <a:t>Human and Social Sciences</a:t>
            </a:r>
          </a:p>
          <a:p>
            <a:r>
              <a:rPr lang="en-GB" sz="3600" i="1" dirty="0" smtClean="0"/>
              <a:t>Living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19790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Balanced RE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Back to </a:t>
            </a:r>
            <a:r>
              <a:rPr lang="en-GB" i="1" dirty="0" err="1" smtClean="0"/>
              <a:t>menti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2" y="1306558"/>
            <a:ext cx="74295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4373"/>
            <a:ext cx="9677400" cy="1293028"/>
          </a:xfrm>
        </p:spPr>
        <p:txBody>
          <a:bodyPr/>
          <a:lstStyle/>
          <a:p>
            <a:r>
              <a:rPr lang="en-GB" dirty="0" smtClean="0"/>
              <a:t>Balanced RE – Work books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" y="2057401"/>
            <a:ext cx="7115876" cy="4534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857" y="2695467"/>
            <a:ext cx="3881818" cy="38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4373"/>
            <a:ext cx="9677400" cy="1293028"/>
          </a:xfrm>
        </p:spPr>
        <p:txBody>
          <a:bodyPr/>
          <a:lstStyle/>
          <a:p>
            <a:r>
              <a:rPr lang="en-GB" dirty="0" smtClean="0"/>
              <a:t>Balanced RE – lenses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30169" y="2412610"/>
            <a:ext cx="6752490" cy="3798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" y="1936932"/>
            <a:ext cx="428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Handout – we are…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40921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4373"/>
            <a:ext cx="9677400" cy="1293028"/>
          </a:xfrm>
        </p:spPr>
        <p:txBody>
          <a:bodyPr/>
          <a:lstStyle/>
          <a:p>
            <a:r>
              <a:rPr lang="en-GB" dirty="0" smtClean="0"/>
              <a:t>Balanced RE – Big questions!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79120" y="2786034"/>
            <a:ext cx="5516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/>
              <a:t>A – Who made the world?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>
                <a:solidFill>
                  <a:schemeClr val="accent1"/>
                </a:solidFill>
              </a:rPr>
              <a:t>B – What is the white stuff?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>
                <a:solidFill>
                  <a:schemeClr val="hlink"/>
                </a:solidFill>
              </a:rPr>
              <a:t>C – Where is England?</a:t>
            </a:r>
          </a:p>
        </p:txBody>
      </p:sp>
      <p:pic>
        <p:nvPicPr>
          <p:cNvPr id="8" name="Picture 5" descr="http://larvalsubjects.files.wordpress.com/2012/04/earth_from_spa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40" y="2057401"/>
            <a:ext cx="43195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3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4373"/>
            <a:ext cx="9677400" cy="1293028"/>
          </a:xfrm>
        </p:spPr>
        <p:txBody>
          <a:bodyPr/>
          <a:lstStyle/>
          <a:p>
            <a:r>
              <a:rPr lang="en-GB" dirty="0" smtClean="0"/>
              <a:t>Balanced RE – Big questions!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360" y="1852674"/>
            <a:ext cx="5516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/>
              <a:t>A – Why doesn’t everyone fall off the bottom?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>
                <a:solidFill>
                  <a:schemeClr val="accent1"/>
                </a:solidFill>
              </a:rPr>
              <a:t>B – How many people live on this planet?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>
                <a:solidFill>
                  <a:schemeClr val="hlink"/>
                </a:solidFill>
              </a:rPr>
              <a:t>C – It looks so beautiful from here – is it beautiful close up too?</a:t>
            </a:r>
          </a:p>
        </p:txBody>
      </p:sp>
      <p:pic>
        <p:nvPicPr>
          <p:cNvPr id="8" name="Picture 5" descr="http://larvalsubjects.files.wordpress.com/2012/04/earth_from_spa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40" y="2057401"/>
            <a:ext cx="43195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9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4373"/>
            <a:ext cx="9677400" cy="1293028"/>
          </a:xfrm>
        </p:spPr>
        <p:txBody>
          <a:bodyPr/>
          <a:lstStyle/>
          <a:p>
            <a:r>
              <a:rPr lang="en-GB" dirty="0" smtClean="0"/>
              <a:t>Balanced RE – Big questions!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48640" y="2157474"/>
            <a:ext cx="5516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/>
              <a:t>A – If God made this, is he pleased with it?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>
                <a:solidFill>
                  <a:schemeClr val="accent1"/>
                </a:solidFill>
              </a:rPr>
              <a:t>B – What is holding it up?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3600" dirty="0">
                <a:solidFill>
                  <a:schemeClr val="hlink"/>
                </a:solidFill>
              </a:rPr>
              <a:t>C – Why are some parts of the earth cold and others warm?</a:t>
            </a:r>
          </a:p>
        </p:txBody>
      </p:sp>
      <p:pic>
        <p:nvPicPr>
          <p:cNvPr id="8" name="Picture 5" descr="http://larvalsubjects.files.wordpress.com/2012/04/earth_from_spa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40" y="2057401"/>
            <a:ext cx="43195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4373"/>
            <a:ext cx="9677400" cy="1293028"/>
          </a:xfrm>
        </p:spPr>
        <p:txBody>
          <a:bodyPr/>
          <a:lstStyle/>
          <a:p>
            <a:r>
              <a:rPr lang="en-GB" dirty="0" smtClean="0"/>
              <a:t>Balanced RE – Big questions!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68960" y="2502914"/>
            <a:ext cx="5516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sz="2800" dirty="0"/>
              <a:t>When trying to answer these questions, do pupils know where their ideas are coming from? Are they drawing on theology, philosophy or their knowledge of human behaviour and practices? </a:t>
            </a:r>
            <a:endParaRPr lang="en-GB" altLang="en-US" sz="2800" dirty="0">
              <a:solidFill>
                <a:schemeClr val="hlink"/>
              </a:solidFill>
            </a:endParaRPr>
          </a:p>
        </p:txBody>
      </p:sp>
      <p:pic>
        <p:nvPicPr>
          <p:cNvPr id="8" name="Picture 5" descr="http://larvalsubjects.files.wordpress.com/2012/04/earth_from_spa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40" y="2057401"/>
            <a:ext cx="43195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689614"/>
            <a:ext cx="8610600" cy="1293028"/>
          </a:xfrm>
        </p:spPr>
        <p:txBody>
          <a:bodyPr/>
          <a:lstStyle/>
          <a:p>
            <a:r>
              <a:rPr lang="en-GB" dirty="0" smtClean="0"/>
              <a:t>Miniature earth – an enquiry</a:t>
            </a:r>
            <a:endParaRPr lang="en-GB" dirty="0"/>
          </a:p>
        </p:txBody>
      </p:sp>
      <p:pic>
        <p:nvPicPr>
          <p:cNvPr id="4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58" y="2336483"/>
            <a:ext cx="6112764" cy="38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69481"/>
              </p:ext>
            </p:extLst>
          </p:nvPr>
        </p:nvGraphicFramePr>
        <p:xfrm>
          <a:off x="8324488" y="1762446"/>
          <a:ext cx="33843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19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304801"/>
            <a:ext cx="9448800" cy="1085598"/>
          </a:xfrm>
        </p:spPr>
        <p:txBody>
          <a:bodyPr/>
          <a:lstStyle/>
          <a:p>
            <a:r>
              <a:rPr lang="en-GB" dirty="0" smtClean="0"/>
              <a:t>Anti Bullying update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8971" y="1863634"/>
            <a:ext cx="11138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Highlights: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98</a:t>
            </a:r>
            <a:r>
              <a:rPr lang="en-US" dirty="0"/>
              <a:t>% of children feel safe at school 94% of children feel like adults deal with bullying well (63%) or quite well (31%) </a:t>
            </a:r>
            <a:endParaRPr lang="en-US" dirty="0" smtClean="0"/>
          </a:p>
          <a:p>
            <a:r>
              <a:rPr lang="en-US" dirty="0" smtClean="0"/>
              <a:t>98</a:t>
            </a:r>
            <a:r>
              <a:rPr lang="en-US" dirty="0"/>
              <a:t>% of children think teachers would help children worried or sad about bullying </a:t>
            </a:r>
            <a:endParaRPr lang="en-US" dirty="0" smtClean="0"/>
          </a:p>
          <a:p>
            <a:r>
              <a:rPr lang="en-US" dirty="0" smtClean="0"/>
              <a:t>93</a:t>
            </a:r>
            <a:r>
              <a:rPr lang="en-US" dirty="0"/>
              <a:t>% of children would tell an adult if they were concerned about bullying </a:t>
            </a:r>
            <a:endParaRPr lang="en-US" dirty="0" smtClean="0"/>
          </a:p>
          <a:p>
            <a:r>
              <a:rPr lang="en-US" dirty="0" smtClean="0"/>
              <a:t>97</a:t>
            </a:r>
            <a:r>
              <a:rPr lang="en-US" dirty="0"/>
              <a:t>% of children would help someone being bullied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Areas </a:t>
            </a:r>
            <a:r>
              <a:rPr lang="en-US" dirty="0"/>
              <a:t>for action: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34</a:t>
            </a:r>
            <a:r>
              <a:rPr lang="en-US" dirty="0"/>
              <a:t>% of children say that they have been bullied a little (28%) or a lot (6%) this school year </a:t>
            </a:r>
            <a:endParaRPr lang="en-US" dirty="0" smtClean="0"/>
          </a:p>
          <a:p>
            <a:r>
              <a:rPr lang="en-US" dirty="0" smtClean="0"/>
              <a:t>32</a:t>
            </a:r>
            <a:r>
              <a:rPr lang="en-US" dirty="0"/>
              <a:t>% of children say they have seen a little (27%) or lots (5%) of bullying </a:t>
            </a:r>
            <a:endParaRPr lang="en-US" dirty="0" smtClean="0"/>
          </a:p>
          <a:p>
            <a:r>
              <a:rPr lang="en-US" dirty="0" smtClean="0"/>
              <a:t>28</a:t>
            </a:r>
            <a:r>
              <a:rPr lang="en-US" dirty="0"/>
              <a:t>% of the bullying seen or experienced is made up of ‘physical’ ‘verbal’ or ‘hidden’ bull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6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304801"/>
            <a:ext cx="9448800" cy="1085598"/>
          </a:xfrm>
        </p:spPr>
        <p:txBody>
          <a:bodyPr/>
          <a:lstStyle/>
          <a:p>
            <a:r>
              <a:rPr lang="en-GB" dirty="0" smtClean="0"/>
              <a:t>Assessment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 – Staff Meeting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Monday 6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at - Pupils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8" y="352688"/>
            <a:ext cx="4389304" cy="988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327" y="1854786"/>
            <a:ext cx="4888085" cy="1661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58" y="1752804"/>
            <a:ext cx="5180239" cy="2280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972" y="3861164"/>
            <a:ext cx="6257109" cy="2233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58" y="4445098"/>
            <a:ext cx="5388009" cy="23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at - Data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34259" y="2057401"/>
            <a:ext cx="9773376" cy="430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4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at - Books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7784" y="2057401"/>
            <a:ext cx="10948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great examples of work in most year groups.</a:t>
            </a:r>
          </a:p>
          <a:p>
            <a:endParaRPr lang="en-GB" dirty="0"/>
          </a:p>
          <a:p>
            <a:r>
              <a:rPr lang="en-GB" dirty="0" smtClean="0"/>
              <a:t>Good evidence of a range of types of RE.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Ranging quality – some scruffy unchallenged work</a:t>
            </a:r>
          </a:p>
          <a:p>
            <a:endParaRPr lang="en-GB" dirty="0"/>
          </a:p>
          <a:p>
            <a:r>
              <a:rPr lang="en-GB" dirty="0" smtClean="0"/>
              <a:t>Assessments?</a:t>
            </a:r>
          </a:p>
          <a:p>
            <a:endParaRPr lang="en-GB" dirty="0"/>
          </a:p>
          <a:p>
            <a:r>
              <a:rPr lang="en-GB" dirty="0" smtClean="0"/>
              <a:t>Regularity of work is an issue – from 2 pieces to 13 pieces of work!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6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intent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7620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Religious Education</a:t>
            </a:r>
            <a:r>
              <a:rPr lang="en-US" dirty="0"/>
              <a:t> at Meriden CE Primary School provides a safe space for children and adults to explore their own religious, spiritual and philosophical ways of </a:t>
            </a:r>
            <a:r>
              <a:rPr lang="en-US" b="1" dirty="0"/>
              <a:t>believing, thinking and living. </a:t>
            </a:r>
            <a:endParaRPr lang="en-US" dirty="0"/>
          </a:p>
          <a:p>
            <a:pPr marL="0" indent="0" fontAlgn="base">
              <a:buNone/>
            </a:pPr>
            <a:r>
              <a:rPr lang="en-US" b="1" i="1" dirty="0" smtClean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With a focus on Christianity, as well as a range of religions and world views, we nurture respectful attitudes through </a:t>
            </a:r>
            <a:r>
              <a:rPr lang="en-US" b="1" dirty="0"/>
              <a:t>meaningful, informed dialogue.</a:t>
            </a:r>
            <a:r>
              <a:rPr lang="en-US" dirty="0"/>
              <a:t> With </a:t>
            </a:r>
            <a:r>
              <a:rPr lang="en-US" b="1" dirty="0"/>
              <a:t>inclusivity</a:t>
            </a:r>
            <a:r>
              <a:rPr lang="en-US" dirty="0"/>
              <a:t> at its heart, children of all faiths and none, develop a strong sense of </a:t>
            </a:r>
            <a:r>
              <a:rPr lang="en-US" b="1" dirty="0"/>
              <a:t>belonging</a:t>
            </a:r>
            <a:r>
              <a:rPr lang="en-US" dirty="0"/>
              <a:t>. Through varied and wide-ranging curriculum experiences, our children have the opportunity to take hold of the </a:t>
            </a:r>
            <a:r>
              <a:rPr lang="en-US" b="1" dirty="0"/>
              <a:t>treasures of faith</a:t>
            </a:r>
            <a:r>
              <a:rPr lang="en-US" dirty="0"/>
              <a:t>. Our children become inquisitive, analytical, resilient and reflective learners as we lay the foundations for their </a:t>
            </a:r>
            <a:r>
              <a:rPr lang="en-US" b="1" dirty="0"/>
              <a:t>continuing spiritual journey</a:t>
            </a:r>
            <a:r>
              <a:rPr lang="en-US" dirty="0"/>
              <a:t>.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13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curriculum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884" y="1890641"/>
            <a:ext cx="8674281" cy="46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5782</TotalTime>
  <Words>570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2</vt:lpstr>
      <vt:lpstr>Vapor Trail</vt:lpstr>
      <vt:lpstr>Menti</vt:lpstr>
      <vt:lpstr>Anti Bullying update</vt:lpstr>
      <vt:lpstr>Assessment update</vt:lpstr>
      <vt:lpstr>RE – Staff Meeting </vt:lpstr>
      <vt:lpstr>Where are we at - Pupils</vt:lpstr>
      <vt:lpstr>Where are we at - Data</vt:lpstr>
      <vt:lpstr>Where are we at - Books</vt:lpstr>
      <vt:lpstr>What’s the intent</vt:lpstr>
      <vt:lpstr>The curriculum changes</vt:lpstr>
      <vt:lpstr>Balanced RE</vt:lpstr>
      <vt:lpstr>Balanced RE</vt:lpstr>
      <vt:lpstr>Balanced RE  Back to menti</vt:lpstr>
      <vt:lpstr>Balanced RE – Work books</vt:lpstr>
      <vt:lpstr>Balanced RE – lenses</vt:lpstr>
      <vt:lpstr>Balanced RE – Big questions!</vt:lpstr>
      <vt:lpstr>Balanced RE – Big questions!</vt:lpstr>
      <vt:lpstr>Balanced RE – Big questions!</vt:lpstr>
      <vt:lpstr>Balanced RE – Big questions!</vt:lpstr>
      <vt:lpstr>Miniature earth – an enquiry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– Staff Meeting</dc:title>
  <dc:creator>Stephen Beamond</dc:creator>
  <cp:lastModifiedBy>Stephen Beamond</cp:lastModifiedBy>
  <cp:revision>14</cp:revision>
  <dcterms:created xsi:type="dcterms:W3CDTF">2021-12-02T16:29:21Z</dcterms:created>
  <dcterms:modified xsi:type="dcterms:W3CDTF">2021-12-06T16:51:48Z</dcterms:modified>
</cp:coreProperties>
</file>